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60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91195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C.L.U.E.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2299692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 System for Evaluating Citizenship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58309" y="557534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stands for Citizenship Law Understanding and Evaluation. This system aims to recognize and reward individuals who actively contribute to a stronger society.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5054" y="940951"/>
            <a:ext cx="6928604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Promoting Moral Duties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45054" y="1842373"/>
            <a:ext cx="3819287" cy="2629019"/>
          </a:xfrm>
          <a:prstGeom prst="roundRect">
            <a:avLst>
              <a:gd name="adj" fmla="val 30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40793" y="2038112"/>
            <a:ext cx="2535555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Respect for Laws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40793" y="2460546"/>
            <a:ext cx="3427809" cy="1806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Individuals are encouraged to follow traffic regulations, adhere to medical protocols, and maintain ethical conduct in corporate settings. This creates a safer and more trustworthy environment.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10152459" y="1842373"/>
            <a:ext cx="3819287" cy="2629019"/>
          </a:xfrm>
          <a:prstGeom prst="roundRect">
            <a:avLst>
              <a:gd name="adj" fmla="val 30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48198" y="2038112"/>
            <a:ext cx="3427809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Community Engagement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348198" y="2770108"/>
            <a:ext cx="3427809" cy="1505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motivates individuals to contribute to community initiatives, volunteer their time, and participate in local events, fostering a sense of shared responsibility.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145054" y="4659511"/>
            <a:ext cx="3819287" cy="2629019"/>
          </a:xfrm>
          <a:prstGeom prst="roundRect">
            <a:avLst>
              <a:gd name="adj" fmla="val 30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40793" y="4855250"/>
            <a:ext cx="3427809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Environmental Stewardship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40793" y="5587246"/>
            <a:ext cx="3427809" cy="1505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Promoting responsible environmental practices such as recycling, reducing waste, and conserving natural resources. This demonstrates care for the planet and the future.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10152459" y="4659511"/>
            <a:ext cx="3819287" cy="2629019"/>
          </a:xfrm>
          <a:prstGeom prst="roundRect">
            <a:avLst>
              <a:gd name="adj" fmla="val 30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48198" y="4855250"/>
            <a:ext cx="2548414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Charitable Giving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348198" y="5277683"/>
            <a:ext cx="3427809" cy="1204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Encouraging individuals to donate to charities, participate in fundraising events, and offer support to those in need.</a:t>
            </a:r>
            <a:endParaRPr lang="en-US" sz="14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33DE1B3-04FF-FBE3-E847-AF1626EC7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8291" y="7800915"/>
            <a:ext cx="2572109" cy="4286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1188600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Comprehensive Evaluation Criteria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Traffic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Adhering to traffic laws, driving safely, and being courteous to other drivers.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Medical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Following medical guidelines, making informed healthcare decisions, and promoting preventative measures.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Corporate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Acting ethically in business dealings, maintaining honesty and integrity, and contributing to responsible corporate practices.</a:t>
            </a:r>
            <a:endParaRPr lang="en-US" sz="1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053041-E7E8-D10F-5533-BAEE732E5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8291" y="7703023"/>
            <a:ext cx="2572109" cy="4286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3908" y="2689146"/>
            <a:ext cx="5046464" cy="28513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5791" y="516136"/>
            <a:ext cx="7912417" cy="1157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Point System: Quantifying Good Citizenship</a:t>
            </a:r>
            <a:endParaRPr lang="en-US" sz="36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791" y="1937504"/>
            <a:ext cx="439817" cy="43981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5791" y="2553176"/>
            <a:ext cx="2472928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Points for Actions</a:t>
            </a:r>
            <a:endParaRPr lang="en-US" sz="1800" dirty="0"/>
          </a:p>
        </p:txBody>
      </p:sp>
      <p:sp>
        <p:nvSpPr>
          <p:cNvPr id="7" name="Text 2"/>
          <p:cNvSpPr/>
          <p:nvPr/>
        </p:nvSpPr>
        <p:spPr>
          <a:xfrm>
            <a:off x="615791" y="2947988"/>
            <a:ext cx="7912417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awards points based on positive actions. For example, volunteering at a local food bank or donating blood could earn points.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791" y="4038719"/>
            <a:ext cx="439817" cy="43981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5791" y="4654391"/>
            <a:ext cx="342078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Recognition and Rewards</a:t>
            </a:r>
            <a:endParaRPr lang="en-US" sz="1800" dirty="0"/>
          </a:p>
        </p:txBody>
      </p:sp>
      <p:sp>
        <p:nvSpPr>
          <p:cNvPr id="10" name="Text 4"/>
          <p:cNvSpPr/>
          <p:nvPr/>
        </p:nvSpPr>
        <p:spPr>
          <a:xfrm>
            <a:off x="615791" y="5049203"/>
            <a:ext cx="7912417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Accumulated points can be used to redeem rewards, such as discounts on local services, priority access to events, or public recognition for outstanding citizenship.</a:t>
            </a:r>
            <a:endParaRPr lang="en-US" sz="13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791" y="6139934"/>
            <a:ext cx="439817" cy="43981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5791" y="6755606"/>
            <a:ext cx="3777853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Transparency and Fairness</a:t>
            </a:r>
            <a:endParaRPr lang="en-US" sz="1800" dirty="0"/>
          </a:p>
        </p:txBody>
      </p:sp>
      <p:sp>
        <p:nvSpPr>
          <p:cNvPr id="13" name="Text 6"/>
          <p:cNvSpPr/>
          <p:nvPr/>
        </p:nvSpPr>
        <p:spPr>
          <a:xfrm>
            <a:off x="615791" y="7150418"/>
            <a:ext cx="7912417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transparent system ensures fair and consistent point allocation. Individuals can track their points and understand how their actions contribute to a better society.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183" y="706755"/>
            <a:ext cx="7747635" cy="1312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Incentivizing Positive Behavior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83" y="2318266"/>
            <a:ext cx="997387" cy="18042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94773" y="2517696"/>
            <a:ext cx="262485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Motivation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1994773" y="2965490"/>
            <a:ext cx="6451044" cy="957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point system motivates individuals to engage in positive actions, knowing their contributions will be recognized and rewarded. It creates a sense of accomplishment and pride in making a difference.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83" y="4122539"/>
            <a:ext cx="997387" cy="18042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94773" y="4321969"/>
            <a:ext cx="365105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Positive Reinforcement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994773" y="4769763"/>
            <a:ext cx="6451044" cy="957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provides a positive reinforcement mechanism that encourages individuals to continue participating in activities that benefit their community.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183" y="5926812"/>
            <a:ext cx="997387" cy="15959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94773" y="6126242"/>
            <a:ext cx="262485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Social Impact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994773" y="6574036"/>
            <a:ext cx="6451044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incentivizing positive behavior, the system promotes a culture of civic engagement, leading to a more responsible and caring society.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017" y="1053822"/>
            <a:ext cx="7725966" cy="1332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Encouraging Community Involvement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09017" y="2918341"/>
            <a:ext cx="455771" cy="45577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42843" y="2986207"/>
            <a:ext cx="188119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367314" y="2918341"/>
            <a:ext cx="266569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Local Initiatives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367314" y="3372922"/>
            <a:ext cx="3103483" cy="1945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promotes participation in local events, fundraisers, and community improvement projects, strengthening community bonds and fostering a sense of belonging.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3322" y="2918341"/>
            <a:ext cx="455771" cy="45577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7620" y="2986207"/>
            <a:ext cx="267057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31619" y="2918341"/>
            <a:ext cx="266569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Volunteerism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5331619" y="3372922"/>
            <a:ext cx="3103483" cy="162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Individuals are encouraged to volunteer their time and skills at organizations that align with their interests, creating a ripple effect of positive change.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09017" y="5748576"/>
            <a:ext cx="455771" cy="455771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95933" y="5816441"/>
            <a:ext cx="28182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367314" y="5748576"/>
            <a:ext cx="319492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Citizen Engagement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367314" y="6203156"/>
            <a:ext cx="7067669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encouraging active participation, C.L.U.E. empowers individuals to become involved in shaping their communities and contributing to their growth.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98915"/>
            <a:ext cx="1208043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Strengthening Social Responsibility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736544"/>
            <a:ext cx="13113782" cy="2502218"/>
          </a:xfrm>
          <a:prstGeom prst="roundRect">
            <a:avLst>
              <a:gd name="adj" fmla="val 36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4744164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488168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35585" y="488168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Social Responsibility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5365909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550342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Point system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35585" y="550342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Increased awareness of individual impact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5987653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504" y="612517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35585" y="612517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Positive reinforcement for ethical behavior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5929" y="6609398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82504" y="6746915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Community engagement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535585" y="6746915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Strengthened bonds and a sense of shared purpose</a:t>
            </a:r>
            <a:endParaRPr lang="en-US" sz="17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DA61621-AEBE-27C3-28A3-69B6164C6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7238" y="7776206"/>
            <a:ext cx="2505425" cy="3715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Fostering a Better Society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C.L.U.E. creates a system where everyone is encouraged to contribute, promoting a sense of shared responsibility and fostering a society where everyone can thrive.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584</Words>
  <Application>Microsoft Office PowerPoint</Application>
  <PresentationFormat>Custom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DM Sans</vt:lpstr>
      <vt:lpstr>Dela Gothic One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Ayush Choudhary</cp:lastModifiedBy>
  <cp:revision>2</cp:revision>
  <dcterms:created xsi:type="dcterms:W3CDTF">2024-09-25T10:26:13Z</dcterms:created>
  <dcterms:modified xsi:type="dcterms:W3CDTF">2024-09-25T10:30:32Z</dcterms:modified>
</cp:coreProperties>
</file>